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70" r:id="rId9"/>
    <p:sldId id="263" r:id="rId10"/>
    <p:sldId id="267" r:id="rId11"/>
    <p:sldId id="272" r:id="rId12"/>
    <p:sldId id="274" r:id="rId13"/>
    <p:sldId id="262" r:id="rId14"/>
    <p:sldId id="271" r:id="rId15"/>
    <p:sldId id="268" r:id="rId16"/>
    <p:sldId id="273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60" d="100"/>
          <a:sy n="60" d="100"/>
        </p:scale>
        <p:origin x="5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 – KONTRA REVISI UU KPK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(DISKUSI TERBATAS TENTANG PENYADAPAN DAN SP3) 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: I B Surya Dharma Jaya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8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PRO-KONTRA ADANYA </a:t>
            </a:r>
            <a:r>
              <a:rPr lang="en-US" dirty="0" smtClean="0"/>
              <a:t>IJIN DEWAN PENGAWASAN </a:t>
            </a:r>
            <a:r>
              <a:rPr lang="en-US" dirty="0"/>
              <a:t>DALAM PENYADAPAN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84857"/>
              </p:ext>
            </p:extLst>
          </p:nvPr>
        </p:nvGraphicFramePr>
        <p:xfrm>
          <a:off x="2589213" y="2133600"/>
          <a:ext cx="89154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 ADANYA DEWAN</a:t>
                      </a:r>
                      <a:r>
                        <a:rPr lang="en-US" baseline="0" dirty="0" smtClean="0"/>
                        <a:t> PENGAWAS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KONTRA ADANYA DEWAN PENGAWAS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Pengawasan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menjadi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hal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penting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dalam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pelaksanaan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tugas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penegak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hukum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untuk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menghindari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abuse of power (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sebagai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 check and balances system)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Adanya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campur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tangan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pihak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lain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dalam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penyidikan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perlu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ijin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KPK </a:t>
                      </a:r>
                      <a:r>
                        <a:rPr lang="en-US" dirty="0" err="1" smtClean="0"/>
                        <a:t>bukan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lembaga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indipenden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Pasal</a:t>
                      </a:r>
                      <a:r>
                        <a:rPr lang="en-US" dirty="0" smtClean="0"/>
                        <a:t> 3 UUKPK)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walaupun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Dewan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Pengawas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menjadi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bagian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dari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kpk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Pasal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21 UU KPK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Perubahan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) 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tapi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Dewan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pengawas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diangkat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ditetapkan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oleh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Presiden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Pasal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37 e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ayat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1 UU KPK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Perubahan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20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 UNTUK DIDISKUSIKAN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penyadapan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mendetail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pelanggran</a:t>
            </a:r>
            <a:r>
              <a:rPr lang="en-US" dirty="0" smtClean="0"/>
              <a:t> HAM (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  </a:t>
            </a:r>
            <a:r>
              <a:rPr lang="en-US" dirty="0"/>
              <a:t>No 006/PUU-I/2003, </a:t>
            </a:r>
            <a:r>
              <a:rPr lang="en-US" dirty="0" err="1"/>
              <a:t>bertanggal</a:t>
            </a:r>
            <a:r>
              <a:rPr lang="en-US" dirty="0"/>
              <a:t> 30 </a:t>
            </a:r>
            <a:r>
              <a:rPr lang="en-US" dirty="0" err="1"/>
              <a:t>Maret</a:t>
            </a:r>
            <a:r>
              <a:rPr lang="en-US" dirty="0"/>
              <a:t> 2004, </a:t>
            </a:r>
            <a:r>
              <a:rPr lang="en-US" dirty="0" err="1"/>
              <a:t>Putusan</a:t>
            </a:r>
            <a:r>
              <a:rPr lang="en-US" dirty="0"/>
              <a:t> No 012-016-019/PUU-IV/2006, </a:t>
            </a:r>
            <a:r>
              <a:rPr lang="en-US" dirty="0" err="1"/>
              <a:t>bertanggal</a:t>
            </a:r>
            <a:r>
              <a:rPr lang="en-US" dirty="0"/>
              <a:t> 19 </a:t>
            </a:r>
            <a:r>
              <a:rPr lang="en-US" dirty="0" err="1"/>
              <a:t>Desember</a:t>
            </a:r>
            <a:r>
              <a:rPr lang="en-US" dirty="0"/>
              <a:t> 2006,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No 5/PUU-VIII/2010 </a:t>
            </a:r>
            <a:r>
              <a:rPr lang="en-US" dirty="0" err="1"/>
              <a:t>tertanggal</a:t>
            </a:r>
            <a:r>
              <a:rPr lang="en-US" dirty="0"/>
              <a:t> 24 </a:t>
            </a:r>
            <a:r>
              <a:rPr lang="en-US" dirty="0" err="1"/>
              <a:t>Februari</a:t>
            </a:r>
            <a:r>
              <a:rPr lang="en-US" dirty="0"/>
              <a:t> </a:t>
            </a:r>
            <a:r>
              <a:rPr lang="en-US" dirty="0" smtClean="0"/>
              <a:t>2011) </a:t>
            </a:r>
          </a:p>
          <a:p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i="1" dirty="0" smtClean="0"/>
              <a:t>check and balances </a:t>
            </a:r>
            <a:r>
              <a:rPr lang="en-US" i="1" dirty="0" err="1" smtClean="0"/>
              <a:t>syatem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06444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Penyadapan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KPK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penyadapan</a:t>
            </a:r>
            <a:r>
              <a:rPr lang="en-US" dirty="0"/>
              <a:t> </a:t>
            </a:r>
            <a:r>
              <a:rPr lang="en-US" dirty="0" err="1"/>
              <a:t>dipertenggung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KPK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,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KPK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</a:t>
            </a:r>
          </a:p>
          <a:p>
            <a:r>
              <a:rPr lang="en-US" dirty="0" err="1"/>
              <a:t>Penyadapan</a:t>
            </a:r>
            <a:r>
              <a:rPr lang="en-US" dirty="0"/>
              <a:t> yang </a:t>
            </a:r>
            <a:r>
              <a:rPr lang="en-US" dirty="0" err="1"/>
              <a:t>mendesak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KPK) 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(missal 1 x 24 jam)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2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KPK DAPAT MENGHENTIKAN PENYIDIKAN DAN PENUNTUTAN TPK (PASAL 40 UU KPK 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KPK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dikeluarkannya</a:t>
            </a:r>
            <a:r>
              <a:rPr lang="en-US" dirty="0"/>
              <a:t> </a:t>
            </a:r>
            <a:r>
              <a:rPr lang="en-US" dirty="0" smtClean="0"/>
              <a:t>SP3</a:t>
            </a:r>
          </a:p>
          <a:p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smtClean="0"/>
              <a:t>SP 3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smtClean="0"/>
              <a:t>KPK 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praperadilan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40 UU KPK (UU 30/2002)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Komisi </a:t>
            </a:r>
            <a:r>
              <a:rPr lang="sv-SE" sz="2800" dirty="0"/>
              <a:t>Pemberantasan Korupsi tidak berwenang mengeluarkan surat perintah penghentian penyidikan dan penuntutan dalam perkara tindak pidana korupsi.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745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– KONTRA ADANYA SP3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11727"/>
              </p:ext>
            </p:extLst>
          </p:nvPr>
        </p:nvGraphicFramePr>
        <p:xfrm>
          <a:off x="2589213" y="2133600"/>
          <a:ext cx="8915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 SP3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KONTRA SP3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Adanya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kepastian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atas</a:t>
                      </a:r>
                      <a:r>
                        <a:rPr lang="en-US" dirty="0" smtClean="0"/>
                        <a:t> status </a:t>
                      </a:r>
                      <a:r>
                        <a:rPr lang="en-US" dirty="0" err="1" smtClean="0"/>
                        <a:t>seseorang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disangka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pidana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korupsi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menghindari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terjadinya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pelanggran</a:t>
                      </a:r>
                      <a:r>
                        <a:rPr lang="en-US" dirty="0" smtClean="0"/>
                        <a:t> HAM)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Menghambat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penegakkan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pidana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korupsi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kejahatan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dikatagorikan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</a:t>
                      </a:r>
                      <a:r>
                        <a:rPr lang="en-US" dirty="0" smtClean="0"/>
                        <a:t> white collar crime </a:t>
                      </a:r>
                      <a:r>
                        <a:rPr lang="en-US" dirty="0" err="1" smtClean="0"/>
                        <a:t>memerlukan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upaya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terkadang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lama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pengungkapan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kejahatan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8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 UNTUK DIDISKUSIKAN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DEMI MENJUNJUNG HAM SP3 </a:t>
            </a:r>
            <a:r>
              <a:rPr lang="en-US" dirty="0" smtClean="0"/>
              <a:t>DIPERLUKAN (KESEIMBANGAN ANTARA SUNRISE PRINCIPLE DENGAN SUNSET PRINCIPLE)</a:t>
            </a:r>
            <a:endParaRPr lang="en-US" dirty="0" smtClean="0"/>
          </a:p>
          <a:p>
            <a:r>
              <a:rPr lang="en-US" dirty="0" smtClean="0"/>
              <a:t>JANGKA WAKTU 2 TAHUN SANGAT MEMADAI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8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SELANJUTNYA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  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MARI KITA DISKUSIKAN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123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049" y="624110"/>
            <a:ext cx="9423564" cy="1280890"/>
          </a:xfrm>
        </p:spPr>
        <p:txBody>
          <a:bodyPr/>
          <a:lstStyle/>
          <a:p>
            <a:r>
              <a:rPr lang="en-US" b="1" dirty="0" smtClean="0"/>
              <a:t>KPK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522500"/>
              </p:ext>
            </p:extLst>
          </p:nvPr>
        </p:nvGraphicFramePr>
        <p:xfrm>
          <a:off x="2112579" y="2133600"/>
          <a:ext cx="9392034" cy="354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017"/>
                <a:gridCol w="4696017"/>
              </a:tblGrid>
              <a:tr h="409770">
                <a:tc>
                  <a:txBody>
                    <a:bodyPr/>
                    <a:lstStyle/>
                    <a:p>
                      <a:r>
                        <a:rPr lang="en-US" dirty="0" smtClean="0"/>
                        <a:t>UU KPK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UU KPK PERUBAHAN</a:t>
                      </a:r>
                      <a:endParaRPr lang="en-US" dirty="0"/>
                    </a:p>
                  </a:txBody>
                  <a:tcPr/>
                </a:tc>
              </a:tr>
              <a:tr h="313221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Komisi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Pemberantasan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Korupsi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adalah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lembaga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negara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melaksanakan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tugas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wewenangnya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bersifat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independen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bebas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pengaruh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kekuasaan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manapun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Komisi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Pemberantasan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Tindak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Pidana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Korupsi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selanjutnya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disebut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Komisi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Pemberantasan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Korupsi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adalah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lembaga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negara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rumpun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kekuasaan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eksekutif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tugas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pencegahan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pemberantasan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Tindak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Pidana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Korupsi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sesuai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Undang-Undang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ini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2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TUGS KPK </a:t>
            </a:r>
            <a:br>
              <a:rPr lang="en-US" dirty="0" smtClean="0"/>
            </a:br>
            <a:r>
              <a:rPr lang="en-US" sz="2400" dirty="0" err="1" smtClean="0"/>
              <a:t>Pasal</a:t>
            </a:r>
            <a:r>
              <a:rPr lang="en-US" sz="2400" dirty="0" smtClean="0"/>
              <a:t> 6 UU KPK PERUBAHAN (UU No. 19 TAHUN 2019)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Monitoring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  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upervisi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hakim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7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52385" cy="1677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KEWENANGAN KPK BERKAITAN DENGAN TUGAS SEBAGAI LEMBAGA PENYELIDIKAN DAN PENUNTUTAN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27890"/>
            <a:ext cx="8919616" cy="3483332"/>
          </a:xfrm>
        </p:spPr>
        <p:txBody>
          <a:bodyPr/>
          <a:lstStyle/>
          <a:p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orang yang </a:t>
            </a:r>
            <a:r>
              <a:rPr lang="en-US" dirty="0" err="1" smtClean="0"/>
              <a:t>berkaitan</a:t>
            </a:r>
            <a:endParaRPr lang="en-US" dirty="0" smtClean="0"/>
          </a:p>
          <a:p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KPK BERWENANG MELAKUKAN PENYADAPAN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UUKPK (PERUBAHAN) 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12 (1)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huruf</a:t>
            </a:r>
            <a:r>
              <a:rPr lang="en-US" dirty="0"/>
              <a:t> e, </a:t>
            </a:r>
            <a:r>
              <a:rPr lang="en-US" dirty="0" err="1">
                <a:solidFill>
                  <a:srgbClr val="FF0000"/>
                </a:solidFill>
              </a:rPr>
              <a:t>Komisi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Pemberantasan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Korupsi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berwenang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penyadapan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Penyadapan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PROSEDUR PENYADAPAN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12 B </a:t>
            </a:r>
            <a:r>
              <a:rPr lang="en-US" dirty="0" err="1" smtClean="0"/>
              <a:t>Ayat</a:t>
            </a:r>
            <a:r>
              <a:rPr lang="en-US" dirty="0" smtClean="0"/>
              <a:t>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mendapatkan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izin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tertulis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Pengawas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KPK</a:t>
            </a:r>
          </a:p>
          <a:p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 paling </a:t>
            </a:r>
            <a:r>
              <a:rPr lang="en-US" dirty="0"/>
              <a:t>lama 1 x 24 (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) jam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 smtClean="0"/>
              <a:t>diajukan</a:t>
            </a:r>
            <a:endParaRPr lang="en-US" dirty="0" smtClean="0"/>
          </a:p>
          <a:p>
            <a:r>
              <a:rPr lang="en-US" dirty="0" err="1"/>
              <a:t>Penyadapan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paling lama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kali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KPK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penyadapan</a:t>
            </a:r>
            <a:r>
              <a:rPr lang="en-US" dirty="0" smtClean="0"/>
              <a:t> </a:t>
            </a:r>
            <a:r>
              <a:rPr lang="en-US" dirty="0" err="1" smtClean="0"/>
              <a:t>dipertanggung</a:t>
            </a:r>
            <a:r>
              <a:rPr lang="en-US" dirty="0" smtClean="0"/>
              <a:t> </a:t>
            </a:r>
            <a:r>
              <a:rPr lang="en-US" dirty="0" err="1" smtClean="0"/>
              <a:t>jawbakan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KPK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(paling lama 14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penyadapan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penyadapan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tipikor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dimusnahkan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DEWAN PENGAWAS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engawasi</a:t>
            </a:r>
            <a:r>
              <a:rPr lang="en-US" dirty="0" smtClean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smtClean="0"/>
              <a:t>KPK </a:t>
            </a:r>
            <a:endParaRPr lang="en-US" dirty="0"/>
          </a:p>
          <a:p>
            <a:r>
              <a:rPr lang="en-US" dirty="0" err="1" smtClean="0"/>
              <a:t>Memberikan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Penyadapan</a:t>
            </a:r>
            <a:r>
              <a:rPr lang="en-US" dirty="0"/>
              <a:t>, </a:t>
            </a:r>
            <a:r>
              <a:rPr lang="en-US" dirty="0" err="1"/>
              <a:t>penggeledahan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;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enyusun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smtClean="0"/>
              <a:t>KPK</a:t>
            </a:r>
            <a:endParaRPr lang="en-US" dirty="0"/>
          </a:p>
          <a:p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KPK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smtClean="0"/>
              <a:t> UU RKPK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 err="1" smtClean="0"/>
              <a:t>enyelenggarakan</a:t>
            </a:r>
            <a:r>
              <a:rPr lang="en-US" dirty="0" smtClean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smtClean="0"/>
              <a:t>KPK</a:t>
            </a:r>
          </a:p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smtClean="0"/>
              <a:t>KPK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berkala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kali </a:t>
            </a:r>
            <a:r>
              <a:rPr lang="en-US" dirty="0" err="1"/>
              <a:t>dalam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9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PENYADAPAN DALAM (</a:t>
            </a:r>
            <a:r>
              <a:rPr lang="en-US" dirty="0" err="1" smtClean="0"/>
              <a:t>Pasal</a:t>
            </a:r>
            <a:r>
              <a:rPr lang="en-US" dirty="0" smtClean="0"/>
              <a:t> 12 </a:t>
            </a:r>
            <a:r>
              <a:rPr lang="en-US" dirty="0" err="1" smtClean="0"/>
              <a:t>ayat</a:t>
            </a:r>
            <a:r>
              <a:rPr lang="en-US" dirty="0" smtClean="0"/>
              <a:t> 1 UU No. 30 </a:t>
            </a:r>
            <a:r>
              <a:rPr lang="en-US" dirty="0" err="1" smtClean="0"/>
              <a:t>tahun</a:t>
            </a:r>
            <a:r>
              <a:rPr lang="en-US" dirty="0" smtClean="0"/>
              <a:t>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Pasal</a:t>
            </a:r>
            <a:r>
              <a:rPr lang="en-US" sz="2400" dirty="0" smtClean="0"/>
              <a:t> 12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</a:p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, </a:t>
            </a:r>
            <a:r>
              <a:rPr lang="en-US" sz="2400" dirty="0" err="1"/>
              <a:t>penyidikan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penuntutan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 </a:t>
            </a:r>
            <a:r>
              <a:rPr lang="en-US" sz="2400" dirty="0" err="1"/>
              <a:t>huruf</a:t>
            </a:r>
            <a:r>
              <a:rPr lang="en-US" sz="2400" dirty="0"/>
              <a:t> c,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Pemberantasan</a:t>
            </a:r>
            <a:r>
              <a:rPr lang="en-US" sz="2400" dirty="0"/>
              <a:t> </a:t>
            </a: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berwenang</a:t>
            </a:r>
            <a:r>
              <a:rPr lang="en-US" sz="2400" dirty="0"/>
              <a:t> : </a:t>
            </a:r>
            <a:r>
              <a:rPr lang="en-US" sz="2400" dirty="0" smtClean="0"/>
              <a:t>a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melakukan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penyadapan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merekam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pembicaraan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diperlukan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ijin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penyadapan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berkaitan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tindak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pidana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korupsi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7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PERBEDAAN UUKPK DENGAN UUKPK (PERUBAHAN)</a:t>
            </a:r>
            <a:br>
              <a:rPr lang="en-US" dirty="0" smtClean="0"/>
            </a:br>
            <a:r>
              <a:rPr lang="en-US" dirty="0" smtClean="0"/>
              <a:t>TENTANG PENYADAPAN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200502"/>
              </p:ext>
            </p:extLst>
          </p:nvPr>
        </p:nvGraphicFramePr>
        <p:xfrm>
          <a:off x="2589213" y="2133600"/>
          <a:ext cx="89154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UUKPK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UUKPK (PERUBAHAN)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TIDAK DIPERLUKAN IJIN DEWAN PENGAWAS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PENYADAPAN HARUS MENDAPAT IJIN DARI DEWAN PENGAWAS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133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776</TotalTime>
  <Words>896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Wisp</vt:lpstr>
      <vt:lpstr>PRO – KONTRA REVISI UU KPK  (DISKUSI TERBATAS TENTANG PENYADAPAN DAN SP3) </vt:lpstr>
      <vt:lpstr>KPK</vt:lpstr>
      <vt:lpstr>TUGS KPK  Pasal 6 UU KPK PERUBAHAN (UU No. 19 TAHUN 2019)</vt:lpstr>
      <vt:lpstr>KEWENANGAN KPK BERKAITAN DENGAN TUGAS SEBAGAI LEMBAGA PENYELIDIKAN DAN PENUNTUTAN</vt:lpstr>
      <vt:lpstr>KPK BERWENANG MELAKUKAN PENYADAPAN</vt:lpstr>
      <vt:lpstr>PROSEDUR PENYADAPAN (Pasal 12 B Ayat 1)</vt:lpstr>
      <vt:lpstr>DEWAN PENGAWAS </vt:lpstr>
      <vt:lpstr>PENYADAPAN DALAM (Pasal 12 ayat 1 UU No. 30 tahun 2002)</vt:lpstr>
      <vt:lpstr>PERBEDAAN UUKPK DENGAN UUKPK (PERUBAHAN) TENTANG PENYADAPAN</vt:lpstr>
      <vt:lpstr>PRO-KONTRA ADANYA IJIN DEWAN PENGAWASAN DALAM PENYADAPAN </vt:lpstr>
      <vt:lpstr>SOLUSI UNTUK DIDISKUSIKAN</vt:lpstr>
      <vt:lpstr>PowerPoint Presentation</vt:lpstr>
      <vt:lpstr>KPK DAPAT MENGHENTIKAN PENYIDIKAN DAN PENUNTUTAN TPK (PASAL 40 UU KPK PERUBAHAN</vt:lpstr>
      <vt:lpstr>PASAL 40 UU KPK (UU 30/2002)</vt:lpstr>
      <vt:lpstr>PRO – KONTRA ADANYA SP3</vt:lpstr>
      <vt:lpstr>SOLUSI UNTUK DIDISKUSIKAN</vt:lpstr>
      <vt:lpstr>                 SELANJUTNYA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 UU KPK PENGUATAN ATAU PELEMAHAN (ANALISIS BERKAITAN DENGAN PENYELIDIKAN, PENYIDIKAN, DAN PENUNTUTAN)</dc:title>
  <dc:creator>HOME</dc:creator>
  <cp:lastModifiedBy>HOME</cp:lastModifiedBy>
  <cp:revision>32</cp:revision>
  <dcterms:created xsi:type="dcterms:W3CDTF">2019-10-24T05:29:32Z</dcterms:created>
  <dcterms:modified xsi:type="dcterms:W3CDTF">2019-10-24T23:38:19Z</dcterms:modified>
</cp:coreProperties>
</file>